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5" r:id="rId8"/>
    <p:sldId id="260" r:id="rId9"/>
    <p:sldId id="266" r:id="rId10"/>
    <p:sldId id="261" r:id="rId11"/>
    <p:sldId id="26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57640" y="5066244"/>
            <a:ext cx="7766936" cy="1096899"/>
          </a:xfrm>
        </p:spPr>
        <p:txBody>
          <a:bodyPr/>
          <a:lstStyle/>
          <a:p>
            <a:pPr algn="ctr"/>
            <a:r>
              <a:rPr lang="en-US" dirty="0" smtClean="0"/>
              <a:t>Email:-oubaid.ferchichi500@gmail.com</a:t>
            </a:r>
          </a:p>
          <a:p>
            <a:pPr algn="ctr"/>
            <a:r>
              <a:rPr lang="en-US" dirty="0" smtClean="0"/>
              <a:t>-janmedali3@gmail.com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93108" y="7544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1375261" y="2898804"/>
            <a:ext cx="7766936" cy="1646302"/>
          </a:xfrm>
        </p:spPr>
        <p:txBody>
          <a:bodyPr/>
          <a:lstStyle/>
          <a:p>
            <a:pPr algn="ctr"/>
            <a:r>
              <a:rPr lang="en-US" dirty="0" err="1" smtClean="0"/>
              <a:t>Ferchichi</a:t>
            </a:r>
            <a:r>
              <a:rPr lang="en-US" dirty="0" smtClean="0"/>
              <a:t> </a:t>
            </a:r>
            <a:r>
              <a:rPr lang="en-US" dirty="0" err="1" smtClean="0"/>
              <a:t>oubaid</a:t>
            </a:r>
            <a:r>
              <a:rPr lang="en-US" dirty="0" smtClean="0"/>
              <a:t> </a:t>
            </a:r>
            <a:r>
              <a:rPr lang="en-US" dirty="0" err="1" smtClean="0"/>
              <a:t>allah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med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jan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72656" y="2008334"/>
            <a:ext cx="395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50505"/>
                </a:solidFill>
                <a:latin typeface="Segoe UI Historic" panose="020B0502040204020203" pitchFamily="34" charset="0"/>
              </a:rPr>
              <a:t>Rapport </a:t>
            </a:r>
            <a:r>
              <a:rPr lang="en-US" dirty="0" err="1" smtClean="0">
                <a:solidFill>
                  <a:srgbClr val="050505"/>
                </a:solidFill>
                <a:latin typeface="Segoe UI Historic" panose="020B0502040204020203" pitchFamily="34" charset="0"/>
              </a:rPr>
              <a:t>projet</a:t>
            </a:r>
            <a:r>
              <a:rPr lang="en-US" dirty="0" smtClean="0">
                <a:solidFill>
                  <a:srgbClr val="050505"/>
                </a:solidFill>
                <a:latin typeface="Segoe UI Historic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050505"/>
                </a:solidFill>
                <a:latin typeface="Segoe UI Historic" panose="020B0502040204020203" pitchFamily="34" charset="0"/>
              </a:rPr>
              <a:t>pweb</a:t>
            </a:r>
            <a:r>
              <a:rPr lang="en-US" dirty="0" smtClean="0">
                <a:solidFill>
                  <a:srgbClr val="050505"/>
                </a:solidFill>
                <a:latin typeface="Segoe UI Historic" panose="020B0502040204020203" pitchFamily="34" charset="0"/>
              </a:rPr>
              <a:t> 1 presenter par: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99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2048" y="634313"/>
            <a:ext cx="8596668" cy="1320800"/>
          </a:xfrm>
        </p:spPr>
        <p:txBody>
          <a:bodyPr/>
          <a:lstStyle/>
          <a:p>
            <a:r>
              <a:rPr lang="en-US" dirty="0" smtClean="0"/>
              <a:t>2)les Pages de </a:t>
            </a:r>
            <a:r>
              <a:rPr lang="en-US" dirty="0" err="1" smtClean="0"/>
              <a:t>choix</a:t>
            </a:r>
            <a:r>
              <a:rPr lang="en-US" dirty="0" smtClean="0"/>
              <a:t> des </a:t>
            </a:r>
            <a:r>
              <a:rPr lang="en-US" dirty="0" err="1" smtClean="0"/>
              <a:t>equipes</a:t>
            </a:r>
            <a:r>
              <a:rPr lang="en-US" dirty="0" smtClean="0"/>
              <a:t> (</a:t>
            </a:r>
            <a:r>
              <a:rPr lang="en-US" dirty="0" err="1" smtClean="0"/>
              <a:t>afrique,amerique</a:t>
            </a:r>
            <a:r>
              <a:rPr lang="en-US" dirty="0" smtClean="0"/>
              <a:t> du </a:t>
            </a:r>
            <a:r>
              <a:rPr lang="en-US" dirty="0" err="1" smtClean="0"/>
              <a:t>sud,Europe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1" y="2052594"/>
            <a:ext cx="9135762" cy="45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76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34313"/>
            <a:ext cx="8596668" cy="1320800"/>
          </a:xfrm>
        </p:spPr>
        <p:txBody>
          <a:bodyPr/>
          <a:lstStyle/>
          <a:p>
            <a:r>
              <a:rPr lang="en-US" dirty="0" smtClean="0"/>
              <a:t>2)les Pages de </a:t>
            </a:r>
            <a:r>
              <a:rPr lang="en-US" dirty="0" err="1" smtClean="0"/>
              <a:t>choix</a:t>
            </a:r>
            <a:r>
              <a:rPr lang="en-US" dirty="0" smtClean="0"/>
              <a:t> des </a:t>
            </a:r>
            <a:r>
              <a:rPr lang="en-US" dirty="0" err="1" smtClean="0"/>
              <a:t>equipes</a:t>
            </a:r>
            <a:r>
              <a:rPr lang="en-US" dirty="0" smtClean="0"/>
              <a:t> (</a:t>
            </a:r>
            <a:r>
              <a:rPr lang="en-US" dirty="0" err="1" smtClean="0"/>
              <a:t>afrique,amerique</a:t>
            </a:r>
            <a:r>
              <a:rPr lang="en-US" dirty="0" smtClean="0"/>
              <a:t> du </a:t>
            </a:r>
            <a:r>
              <a:rPr lang="en-US" dirty="0" err="1" smtClean="0"/>
              <a:t>sud,Europe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334" y="2215978"/>
            <a:ext cx="8528703" cy="126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 </a:t>
            </a:r>
            <a:r>
              <a:rPr lang="en-US" dirty="0" err="1" smtClean="0">
                <a:solidFill>
                  <a:schemeClr val="tx1"/>
                </a:solidFill>
              </a:rPr>
              <a:t>nav</a:t>
            </a:r>
            <a:r>
              <a:rPr lang="en-US" dirty="0" smtClean="0">
                <a:solidFill>
                  <a:schemeClr val="tx1"/>
                </a:solidFill>
              </a:rPr>
              <a:t> bar pour </a:t>
            </a:r>
            <a:r>
              <a:rPr lang="en-US" dirty="0" err="1" smtClean="0">
                <a:solidFill>
                  <a:schemeClr val="tx1"/>
                </a:solidFill>
              </a:rPr>
              <a:t>aller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vers</a:t>
            </a:r>
            <a:r>
              <a:rPr lang="en-US" dirty="0" smtClean="0">
                <a:solidFill>
                  <a:schemeClr val="tx1"/>
                </a:solidFill>
              </a:rPr>
              <a:t> les pages </a:t>
            </a:r>
            <a:r>
              <a:rPr lang="en-US" dirty="0" err="1" smtClean="0">
                <a:solidFill>
                  <a:schemeClr val="tx1"/>
                </a:solidFill>
              </a:rPr>
              <a:t>principale</a:t>
            </a:r>
            <a:r>
              <a:rPr lang="en-US" dirty="0" smtClean="0">
                <a:solidFill>
                  <a:schemeClr val="tx1"/>
                </a:solidFill>
              </a:rPr>
              <a:t> des </a:t>
            </a:r>
            <a:r>
              <a:rPr lang="en-US" dirty="0" err="1" smtClean="0">
                <a:solidFill>
                  <a:schemeClr val="tx1"/>
                </a:solidFill>
              </a:rPr>
              <a:t>equipes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Cette</a:t>
            </a:r>
            <a:r>
              <a:rPr lang="en-US" dirty="0" smtClean="0">
                <a:solidFill>
                  <a:schemeClr val="tx1"/>
                </a:solidFill>
              </a:rPr>
              <a:t> page </a:t>
            </a:r>
            <a:r>
              <a:rPr lang="en-US" dirty="0" err="1" smtClean="0">
                <a:solidFill>
                  <a:schemeClr val="tx1"/>
                </a:solidFill>
              </a:rPr>
              <a:t>contenue</a:t>
            </a:r>
            <a:r>
              <a:rPr lang="en-US" dirty="0" smtClean="0">
                <a:solidFill>
                  <a:schemeClr val="tx1"/>
                </a:solidFill>
              </a:rPr>
              <a:t>  un </a:t>
            </a:r>
            <a:r>
              <a:rPr lang="en-US" dirty="0" err="1" smtClean="0">
                <a:solidFill>
                  <a:schemeClr val="tx1"/>
                </a:solidFill>
              </a:rPr>
              <a:t>conteneur</a:t>
            </a:r>
            <a:r>
              <a:rPr lang="en-US" dirty="0" smtClean="0">
                <a:solidFill>
                  <a:schemeClr val="tx1"/>
                </a:solidFill>
              </a:rPr>
              <a:t> et </a:t>
            </a:r>
            <a:r>
              <a:rPr lang="en-US" dirty="0" err="1" smtClean="0">
                <a:solidFill>
                  <a:schemeClr val="tx1"/>
                </a:solidFill>
              </a:rPr>
              <a:t>plusieurs</a:t>
            </a:r>
            <a:r>
              <a:rPr lang="en-US" dirty="0" smtClean="0">
                <a:solidFill>
                  <a:schemeClr val="tx1"/>
                </a:solidFill>
              </a:rPr>
              <a:t> section 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59" y="3781093"/>
            <a:ext cx="4420217" cy="10669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955" y="5144529"/>
            <a:ext cx="8528703" cy="126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Est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une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autre</a:t>
            </a:r>
            <a:r>
              <a:rPr lang="en-US" dirty="0" smtClean="0">
                <a:solidFill>
                  <a:schemeClr val="tx1"/>
                </a:solidFill>
              </a:rPr>
              <a:t> footer.</a:t>
            </a:r>
          </a:p>
        </p:txBody>
      </p:sp>
    </p:spTree>
    <p:extLst>
      <p:ext uri="{BB962C8B-B14F-4D97-AF65-F5344CB8AC3E}">
        <p14:creationId xmlns:p14="http://schemas.microsoft.com/office/powerpoint/2010/main" val="167845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107" y="263610"/>
            <a:ext cx="8596668" cy="1320800"/>
          </a:xfrm>
        </p:spPr>
        <p:txBody>
          <a:bodyPr/>
          <a:lstStyle/>
          <a:p>
            <a:r>
              <a:rPr lang="en-US" dirty="0" smtClean="0"/>
              <a:t>2)les Pages de </a:t>
            </a:r>
            <a:r>
              <a:rPr lang="en-US" dirty="0" err="1" smtClean="0"/>
              <a:t>choix</a:t>
            </a:r>
            <a:r>
              <a:rPr lang="en-US" dirty="0" smtClean="0"/>
              <a:t> des </a:t>
            </a:r>
            <a:r>
              <a:rPr lang="en-US" dirty="0" err="1" smtClean="0"/>
              <a:t>equipes</a:t>
            </a:r>
            <a:r>
              <a:rPr lang="en-US" dirty="0" smtClean="0"/>
              <a:t> (</a:t>
            </a:r>
            <a:r>
              <a:rPr lang="en-US" dirty="0" err="1" smtClean="0"/>
              <a:t>afrique,amerique</a:t>
            </a:r>
            <a:r>
              <a:rPr lang="en-US" dirty="0" smtClean="0"/>
              <a:t> du </a:t>
            </a:r>
            <a:r>
              <a:rPr lang="en-US" dirty="0" err="1" smtClean="0"/>
              <a:t>sud,Europe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" y="1496674"/>
            <a:ext cx="6135358" cy="23339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" y="3924123"/>
            <a:ext cx="6135358" cy="280619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908" y="1496675"/>
            <a:ext cx="2352867" cy="23339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24573" y="4140968"/>
            <a:ext cx="5147297" cy="2655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Utilisation</a:t>
            </a:r>
            <a:r>
              <a:rPr lang="en-US" dirty="0" smtClean="0">
                <a:solidFill>
                  <a:schemeClr val="tx1"/>
                </a:solidFill>
              </a:rPr>
              <a:t> du flex box pour placer les </a:t>
            </a:r>
            <a:r>
              <a:rPr lang="en-US" dirty="0" err="1" smtClean="0">
                <a:solidFill>
                  <a:schemeClr val="tx1"/>
                </a:solidFill>
              </a:rPr>
              <a:t>boites</a:t>
            </a:r>
            <a:r>
              <a:rPr lang="en-US" dirty="0" smtClean="0">
                <a:solidFill>
                  <a:schemeClr val="tx1"/>
                </a:solidFill>
              </a:rPr>
              <a:t> (div) </a:t>
            </a:r>
            <a:r>
              <a:rPr lang="en-US" dirty="0" err="1" smtClean="0">
                <a:solidFill>
                  <a:schemeClr val="tx1"/>
                </a:solidFill>
              </a:rPr>
              <a:t>dans</a:t>
            </a:r>
            <a:r>
              <a:rPr lang="en-US" dirty="0" smtClean="0">
                <a:solidFill>
                  <a:schemeClr val="tx1"/>
                </a:solidFill>
              </a:rPr>
              <a:t> le </a:t>
            </a:r>
            <a:r>
              <a:rPr lang="en-US" dirty="0" err="1" smtClean="0">
                <a:solidFill>
                  <a:schemeClr val="tx1"/>
                </a:solidFill>
              </a:rPr>
              <a:t>conteneur</a:t>
            </a:r>
            <a:r>
              <a:rPr lang="en-US" dirty="0" smtClean="0">
                <a:solidFill>
                  <a:schemeClr val="tx1"/>
                </a:solidFill>
              </a:rPr>
              <a:t> (wrapper)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Et le media </a:t>
            </a:r>
            <a:r>
              <a:rPr lang="en-US" dirty="0" err="1" smtClean="0">
                <a:solidFill>
                  <a:schemeClr val="tx1"/>
                </a:solidFill>
              </a:rPr>
              <a:t>querie</a:t>
            </a:r>
            <a:r>
              <a:rPr lang="en-US" dirty="0" smtClean="0">
                <a:solidFill>
                  <a:schemeClr val="tx1"/>
                </a:solidFill>
              </a:rPr>
              <a:t> pour un aspect plus responsive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18" y="1496674"/>
            <a:ext cx="3134162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4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5681" y="123457"/>
            <a:ext cx="8596668" cy="1320800"/>
          </a:xfrm>
        </p:spPr>
        <p:txBody>
          <a:bodyPr/>
          <a:lstStyle/>
          <a:p>
            <a:r>
              <a:rPr lang="en-US" dirty="0" smtClean="0"/>
              <a:t>1)Page index.html: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9" y="1324616"/>
            <a:ext cx="8596312" cy="3178468"/>
          </a:xfrm>
        </p:spPr>
      </p:pic>
      <p:sp>
        <p:nvSpPr>
          <p:cNvPr id="5" name="Rectangle 4"/>
          <p:cNvSpPr/>
          <p:nvPr/>
        </p:nvSpPr>
        <p:spPr>
          <a:xfrm>
            <a:off x="464178" y="4965107"/>
            <a:ext cx="8528703" cy="152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Premierement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ya</a:t>
            </a:r>
            <a:r>
              <a:rPr lang="en-US" dirty="0" smtClean="0">
                <a:solidFill>
                  <a:schemeClr val="tx1"/>
                </a:solidFill>
              </a:rPr>
              <a:t> un </a:t>
            </a:r>
            <a:r>
              <a:rPr lang="en-US" dirty="0" err="1" smtClean="0">
                <a:solidFill>
                  <a:schemeClr val="tx1"/>
                </a:solidFill>
              </a:rPr>
              <a:t>nav</a:t>
            </a:r>
            <a:r>
              <a:rPr lang="en-US" dirty="0" smtClean="0">
                <a:solidFill>
                  <a:schemeClr val="tx1"/>
                </a:solidFill>
              </a:rPr>
              <a:t> bar pour </a:t>
            </a:r>
            <a:r>
              <a:rPr lang="en-US" dirty="0" err="1" smtClean="0">
                <a:solidFill>
                  <a:schemeClr val="tx1"/>
                </a:solidFill>
              </a:rPr>
              <a:t>aller</a:t>
            </a:r>
            <a:r>
              <a:rPr lang="en-US" dirty="0" smtClean="0">
                <a:solidFill>
                  <a:schemeClr val="tx1"/>
                </a:solidFill>
              </a:rPr>
              <a:t> aux pages  des equips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Apres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il</a:t>
            </a:r>
            <a:r>
              <a:rPr lang="en-US" dirty="0" smtClean="0">
                <a:solidFill>
                  <a:schemeClr val="tx1"/>
                </a:solidFill>
              </a:rPr>
              <a:t> y a un 2 section la premiere pour la </a:t>
            </a:r>
            <a:r>
              <a:rPr lang="en-US" dirty="0" err="1" smtClean="0">
                <a:solidFill>
                  <a:schemeClr val="tx1"/>
                </a:solidFill>
              </a:rPr>
              <a:t>decription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73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5681" y="123457"/>
            <a:ext cx="8596668" cy="1320800"/>
          </a:xfrm>
        </p:spPr>
        <p:txBody>
          <a:bodyPr/>
          <a:lstStyle/>
          <a:p>
            <a:r>
              <a:rPr lang="en-US" dirty="0" smtClean="0"/>
              <a:t>1)Page index.html:</a:t>
            </a:r>
            <a:endParaRPr lang="en-US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1" y="783857"/>
            <a:ext cx="7316221" cy="231489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08" y="783857"/>
            <a:ext cx="3448531" cy="59958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4712" y="4453113"/>
            <a:ext cx="4190202" cy="881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Utilisation</a:t>
            </a:r>
            <a:r>
              <a:rPr lang="en-US" dirty="0" smtClean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plusieurs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selecteurs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372" y="3189372"/>
            <a:ext cx="2724530" cy="35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34313"/>
            <a:ext cx="8596668" cy="1320800"/>
          </a:xfrm>
        </p:spPr>
        <p:txBody>
          <a:bodyPr/>
          <a:lstStyle/>
          <a:p>
            <a:r>
              <a:rPr lang="en-US" dirty="0" smtClean="0"/>
              <a:t>1)Page index.html: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4178" y="5093294"/>
            <a:ext cx="8528703" cy="152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Dexieme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partie</a:t>
            </a:r>
            <a:r>
              <a:rPr lang="en-US" dirty="0" smtClean="0">
                <a:solidFill>
                  <a:schemeClr val="tx1"/>
                </a:solidFill>
              </a:rPr>
              <a:t> de la page index </a:t>
            </a:r>
            <a:r>
              <a:rPr lang="en-US" dirty="0" err="1" smtClean="0">
                <a:solidFill>
                  <a:schemeClr val="tx1"/>
                </a:solidFill>
              </a:rPr>
              <a:t>est</a:t>
            </a:r>
            <a:r>
              <a:rPr lang="en-US" dirty="0" smtClean="0">
                <a:solidFill>
                  <a:schemeClr val="tx1"/>
                </a:solidFill>
              </a:rPr>
              <a:t> un article avec </a:t>
            </a:r>
            <a:r>
              <a:rPr lang="en-US" dirty="0" err="1" smtClean="0">
                <a:solidFill>
                  <a:schemeClr val="tx1"/>
                </a:solidFill>
              </a:rPr>
              <a:t>plusieurs</a:t>
            </a:r>
            <a:r>
              <a:rPr lang="en-US" dirty="0" smtClean="0">
                <a:solidFill>
                  <a:schemeClr val="tx1"/>
                </a:solidFill>
              </a:rPr>
              <a:t> sections pour la representation des 3 </a:t>
            </a:r>
            <a:r>
              <a:rPr lang="en-US" dirty="0" err="1" smtClean="0">
                <a:solidFill>
                  <a:schemeClr val="tx1"/>
                </a:solidFill>
              </a:rPr>
              <a:t>equipes</a:t>
            </a:r>
            <a:r>
              <a:rPr lang="en-US" dirty="0" smtClean="0">
                <a:solidFill>
                  <a:schemeClr val="tx1"/>
                </a:solidFill>
              </a:rPr>
              <a:t> les plus fort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8" y="1358781"/>
            <a:ext cx="9730955" cy="35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4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5681" y="123457"/>
            <a:ext cx="8596668" cy="1320800"/>
          </a:xfrm>
        </p:spPr>
        <p:txBody>
          <a:bodyPr/>
          <a:lstStyle/>
          <a:p>
            <a:r>
              <a:rPr lang="en-US" dirty="0" smtClean="0"/>
              <a:t>1)Page index.html: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2" y="893797"/>
            <a:ext cx="7599671" cy="29997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768" y="893797"/>
            <a:ext cx="3675995" cy="56592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68" y="4268468"/>
            <a:ext cx="2975361" cy="164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34313"/>
            <a:ext cx="8596668" cy="1320800"/>
          </a:xfrm>
        </p:spPr>
        <p:txBody>
          <a:bodyPr/>
          <a:lstStyle/>
          <a:p>
            <a:r>
              <a:rPr lang="en-US" dirty="0" smtClean="0"/>
              <a:t>1)Page index.html: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1467" y="4682279"/>
            <a:ext cx="8528703" cy="152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 </a:t>
            </a:r>
            <a:r>
              <a:rPr lang="en-US" dirty="0" err="1" smtClean="0">
                <a:solidFill>
                  <a:schemeClr val="tx1"/>
                </a:solidFill>
              </a:rPr>
              <a:t>eme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partie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une</a:t>
            </a:r>
            <a:r>
              <a:rPr lang="en-US" dirty="0" smtClean="0">
                <a:solidFill>
                  <a:schemeClr val="tx1"/>
                </a:solidFill>
              </a:rPr>
              <a:t> representation des </a:t>
            </a:r>
            <a:r>
              <a:rPr lang="en-US" dirty="0" err="1" smtClean="0">
                <a:solidFill>
                  <a:schemeClr val="tx1"/>
                </a:solidFill>
              </a:rPr>
              <a:t>meuilleures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dirty="0" err="1" smtClean="0">
                <a:solidFill>
                  <a:schemeClr val="tx1"/>
                </a:solidFill>
              </a:rPr>
              <a:t>stades</a:t>
            </a:r>
            <a:r>
              <a:rPr lang="en-US" dirty="0" smtClean="0">
                <a:solidFill>
                  <a:schemeClr val="tx1"/>
                </a:solidFill>
              </a:rPr>
              <a:t> du coupe du monde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3" y="1491931"/>
            <a:ext cx="4760285" cy="23327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65" y="1491931"/>
            <a:ext cx="4658430" cy="23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0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5681" y="123457"/>
            <a:ext cx="8596668" cy="1320800"/>
          </a:xfrm>
        </p:spPr>
        <p:txBody>
          <a:bodyPr/>
          <a:lstStyle/>
          <a:p>
            <a:r>
              <a:rPr lang="en-US" dirty="0" smtClean="0"/>
              <a:t>1)Page index.html: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5" y="783857"/>
            <a:ext cx="7229997" cy="359867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055" y="123457"/>
            <a:ext cx="2276187" cy="6573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841" y="123457"/>
            <a:ext cx="2134617" cy="65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5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34313"/>
            <a:ext cx="8596668" cy="1320800"/>
          </a:xfrm>
        </p:spPr>
        <p:txBody>
          <a:bodyPr/>
          <a:lstStyle/>
          <a:p>
            <a:r>
              <a:rPr lang="en-US" dirty="0" smtClean="0"/>
              <a:t>1)Page index.html: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1467" y="4682279"/>
            <a:ext cx="8528703" cy="1521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Footer avec </a:t>
            </a:r>
            <a:r>
              <a:rPr lang="en-US" dirty="0" err="1" smtClean="0">
                <a:solidFill>
                  <a:schemeClr val="tx1"/>
                </a:solidFill>
              </a:rPr>
              <a:t>plusieurs</a:t>
            </a:r>
            <a:r>
              <a:rPr lang="en-US" dirty="0" smtClean="0">
                <a:solidFill>
                  <a:schemeClr val="tx1"/>
                </a:solidFill>
              </a:rPr>
              <a:t> liens </a:t>
            </a:r>
            <a:r>
              <a:rPr lang="en-US" dirty="0" err="1" smtClean="0">
                <a:solidFill>
                  <a:schemeClr val="tx1"/>
                </a:solidFill>
              </a:rPr>
              <a:t>vers</a:t>
            </a:r>
            <a:r>
              <a:rPr lang="en-US" dirty="0" smtClean="0">
                <a:solidFill>
                  <a:schemeClr val="tx1"/>
                </a:solidFill>
              </a:rPr>
              <a:t> le site du </a:t>
            </a:r>
            <a:r>
              <a:rPr lang="en-US" dirty="0" err="1" smtClean="0">
                <a:solidFill>
                  <a:schemeClr val="tx1"/>
                </a:solidFill>
              </a:rPr>
              <a:t>fifa</a:t>
            </a:r>
            <a:r>
              <a:rPr lang="en-US" dirty="0" smtClean="0">
                <a:solidFill>
                  <a:schemeClr val="tx1"/>
                </a:solidFill>
              </a:rPr>
              <a:t> et du coupe du monde 2022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44" y="2441992"/>
            <a:ext cx="6782747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8617" y="255372"/>
            <a:ext cx="8596668" cy="1320800"/>
          </a:xfrm>
        </p:spPr>
        <p:txBody>
          <a:bodyPr/>
          <a:lstStyle/>
          <a:p>
            <a:r>
              <a:rPr lang="en-US" dirty="0" smtClean="0"/>
              <a:t>1)Page index.html: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0" y="1047577"/>
            <a:ext cx="6565557" cy="352442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511" y="551935"/>
            <a:ext cx="2694214" cy="61371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72" y="551936"/>
            <a:ext cx="2582520" cy="61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5365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239</TotalTime>
  <Words>200</Words>
  <Application>Microsoft Office PowerPoint</Application>
  <PresentationFormat>Grand écran</PresentationFormat>
  <Paragraphs>26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Segoe UI Historic</vt:lpstr>
      <vt:lpstr>Trebuchet MS</vt:lpstr>
      <vt:lpstr>Wingdings 3</vt:lpstr>
      <vt:lpstr>Facette</vt:lpstr>
      <vt:lpstr>Ferchichi oubaid allah  med ali jan</vt:lpstr>
      <vt:lpstr>1)Page index.html:</vt:lpstr>
      <vt:lpstr>1)Page index.html:</vt:lpstr>
      <vt:lpstr>1)Page index.html:</vt:lpstr>
      <vt:lpstr>1)Page index.html:</vt:lpstr>
      <vt:lpstr>1)Page index.html:</vt:lpstr>
      <vt:lpstr>1)Page index.html:</vt:lpstr>
      <vt:lpstr>1)Page index.html:</vt:lpstr>
      <vt:lpstr>1)Page index.html:</vt:lpstr>
      <vt:lpstr>2)les Pages de choix des equipes (afrique,amerique du sud,Europe)</vt:lpstr>
      <vt:lpstr>2)les Pages de choix des equipes (afrique,amerique du sud,Europe)</vt:lpstr>
      <vt:lpstr>2)les Pages de choix des equipes (afrique,amerique du sud,Europe)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Ferchichi oubaid allah  med ali jan</dc:title>
  <dc:creator>ramiferchichi32@gmail.com</dc:creator>
  <cp:lastModifiedBy>ramiferchichi32@gmail.com</cp:lastModifiedBy>
  <cp:revision>12</cp:revision>
  <dcterms:created xsi:type="dcterms:W3CDTF">2022-12-11T16:58:04Z</dcterms:created>
  <dcterms:modified xsi:type="dcterms:W3CDTF">2022-12-11T20:57:38Z</dcterms:modified>
</cp:coreProperties>
</file>